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56" r:id="rId5"/>
    <p:sldId id="258" r:id="rId6"/>
    <p:sldId id="259" r:id="rId7"/>
    <p:sldId id="260" r:id="rId8"/>
    <p:sldId id="261" r:id="rId9"/>
    <p:sldId id="262" r:id="rId10"/>
  </p:sldIdLst>
  <p:sldSz cx="9144000" cy="6858000" type="screen4x3"/>
  <p:notesSz cx="6797675" cy="9928225"/>
  <p:defaultTextStyle>
    <a:defPPr>
      <a:defRPr lang="en-GB"/>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08" autoAdjust="0"/>
    <p:restoredTop sz="82949" autoAdjust="0"/>
  </p:normalViewPr>
  <p:slideViewPr>
    <p:cSldViewPr>
      <p:cViewPr varScale="1">
        <p:scale>
          <a:sx n="102" d="100"/>
          <a:sy n="102" d="100"/>
        </p:scale>
        <p:origin x="15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cs typeface="Arial" charset="0"/>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cs typeface="Arial" charset="0"/>
              </a:defRPr>
            </a:lvl1pPr>
          </a:lstStyle>
          <a:p>
            <a:pPr>
              <a:defRPr/>
            </a:pPr>
            <a:fld id="{FEB44D36-A5D0-4B81-8DA5-68BD88D58131}" type="datetimeFigureOut">
              <a:rPr lang="en-GB"/>
              <a:pPr>
                <a:defRPr/>
              </a:pPr>
              <a:t>26/11/2021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8A4E9D2-08D5-42F7-B313-99F7D8DBFC18}"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455680B-06F1-45A3-A99B-CA388F2E7F91}" type="datetimeFigureOut">
              <a:rPr lang="en-GB"/>
              <a:pPr>
                <a:defRPr/>
              </a:pPr>
              <a:t>26/11/2021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5650F00-3C51-4A3B-BA89-21AAE1BFE32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C15D90-957F-48A0-865E-5046B154CAC2}" type="slidenum">
              <a:rPr lang="en-GB" altLang="en-US"/>
              <a:pPr>
                <a:spcBef>
                  <a:spcPct val="0"/>
                </a:spcBef>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3A1D8E-543E-48B0-973B-BAFD20AAC431}" type="slidenum">
              <a:rPr lang="en-GB" altLang="en-US"/>
              <a:pPr>
                <a:spcBef>
                  <a:spcPct val="0"/>
                </a:spcBef>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3A1D8E-543E-48B0-973B-BAFD20AAC431}" type="slidenum">
              <a:rPr lang="en-GB" altLang="en-US"/>
              <a:pPr>
                <a:spcBef>
                  <a:spcPct val="0"/>
                </a:spcBef>
              </a:pPr>
              <a:t>3</a:t>
            </a:fld>
            <a:endParaRPr lang="en-GB" altLang="en-US"/>
          </a:p>
        </p:txBody>
      </p:sp>
    </p:spTree>
    <p:extLst>
      <p:ext uri="{BB962C8B-B14F-4D97-AF65-F5344CB8AC3E}">
        <p14:creationId xmlns:p14="http://schemas.microsoft.com/office/powerpoint/2010/main" val="225344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3A1D8E-543E-48B0-973B-BAFD20AAC431}" type="slidenum">
              <a:rPr lang="en-GB" altLang="en-US"/>
              <a:pPr>
                <a:spcBef>
                  <a:spcPct val="0"/>
                </a:spcBef>
              </a:pPr>
              <a:t>4</a:t>
            </a:fld>
            <a:endParaRPr lang="en-GB" altLang="en-US"/>
          </a:p>
        </p:txBody>
      </p:sp>
    </p:spTree>
    <p:extLst>
      <p:ext uri="{BB962C8B-B14F-4D97-AF65-F5344CB8AC3E}">
        <p14:creationId xmlns:p14="http://schemas.microsoft.com/office/powerpoint/2010/main" val="376344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3A1D8E-543E-48B0-973B-BAFD20AAC431}" type="slidenum">
              <a:rPr lang="en-GB" altLang="en-US"/>
              <a:pPr>
                <a:spcBef>
                  <a:spcPct val="0"/>
                </a:spcBef>
              </a:pPr>
              <a:t>5</a:t>
            </a:fld>
            <a:endParaRPr lang="en-GB" altLang="en-US"/>
          </a:p>
        </p:txBody>
      </p:sp>
    </p:spTree>
    <p:extLst>
      <p:ext uri="{BB962C8B-B14F-4D97-AF65-F5344CB8AC3E}">
        <p14:creationId xmlns:p14="http://schemas.microsoft.com/office/powerpoint/2010/main" val="239066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3A1D8E-543E-48B0-973B-BAFD20AAC431}" type="slidenum">
              <a:rPr lang="en-GB" altLang="en-US"/>
              <a:pPr>
                <a:spcBef>
                  <a:spcPct val="0"/>
                </a:spcBef>
              </a:pPr>
              <a:t>6</a:t>
            </a:fld>
            <a:endParaRPr lang="en-GB" altLang="en-US"/>
          </a:p>
        </p:txBody>
      </p:sp>
    </p:spTree>
    <p:extLst>
      <p:ext uri="{BB962C8B-B14F-4D97-AF65-F5344CB8AC3E}">
        <p14:creationId xmlns:p14="http://schemas.microsoft.com/office/powerpoint/2010/main" val="101036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7946B21-C92B-448A-90B9-280384A74E37}" type="datetimeFigureOut">
              <a:rPr lang="en-GB"/>
              <a:pPr>
                <a:defRPr/>
              </a:pPr>
              <a:t>26/11/2021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657C44E-4799-4607-9055-298C74FC17C5}" type="slidenum">
              <a:rPr lang="en-GB" altLang="en-US"/>
              <a:pPr/>
              <a:t>‹#›</a:t>
            </a:fld>
            <a:endParaRPr lang="en-GB" altLang="en-US"/>
          </a:p>
        </p:txBody>
      </p:sp>
    </p:spTree>
    <p:extLst>
      <p:ext uri="{BB962C8B-B14F-4D97-AF65-F5344CB8AC3E}">
        <p14:creationId xmlns:p14="http://schemas.microsoft.com/office/powerpoint/2010/main" val="66835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C5F059D-F8F2-424D-9079-980064F1108C}" type="datetimeFigureOut">
              <a:rPr lang="en-GB"/>
              <a:pPr>
                <a:defRPr/>
              </a:pPr>
              <a:t>26/11/2021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ECD034E-E84E-47EF-BD0C-C1AF1C6CADEF}" type="slidenum">
              <a:rPr lang="en-GB" altLang="en-US"/>
              <a:pPr/>
              <a:t>‹#›</a:t>
            </a:fld>
            <a:endParaRPr lang="en-GB" altLang="en-US"/>
          </a:p>
        </p:txBody>
      </p:sp>
    </p:spTree>
    <p:extLst>
      <p:ext uri="{BB962C8B-B14F-4D97-AF65-F5344CB8AC3E}">
        <p14:creationId xmlns:p14="http://schemas.microsoft.com/office/powerpoint/2010/main" val="370770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7AF1483-E57E-41A5-8C12-0F847BF21541}" type="datetimeFigureOut">
              <a:rPr lang="en-GB"/>
              <a:pPr>
                <a:defRPr/>
              </a:pPr>
              <a:t>26/11/2021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A32E71B-8C9B-4027-AC27-F62EED70DA93}" type="slidenum">
              <a:rPr lang="en-GB" altLang="en-US"/>
              <a:pPr/>
              <a:t>‹#›</a:t>
            </a:fld>
            <a:endParaRPr lang="en-GB" altLang="en-US"/>
          </a:p>
        </p:txBody>
      </p:sp>
    </p:spTree>
    <p:extLst>
      <p:ext uri="{BB962C8B-B14F-4D97-AF65-F5344CB8AC3E}">
        <p14:creationId xmlns:p14="http://schemas.microsoft.com/office/powerpoint/2010/main" val="6125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E41D597-E641-41A9-8799-EE63D75A8790}" type="datetimeFigureOut">
              <a:rPr lang="en-GB"/>
              <a:pPr>
                <a:defRPr/>
              </a:pPr>
              <a:t>26/11/2021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1D37BDD-71EE-4106-B5C0-4FA03E9589D5}" type="slidenum">
              <a:rPr lang="en-GB" altLang="en-US"/>
              <a:pPr/>
              <a:t>‹#›</a:t>
            </a:fld>
            <a:endParaRPr lang="en-GB" altLang="en-US"/>
          </a:p>
        </p:txBody>
      </p:sp>
    </p:spTree>
    <p:extLst>
      <p:ext uri="{BB962C8B-B14F-4D97-AF65-F5344CB8AC3E}">
        <p14:creationId xmlns:p14="http://schemas.microsoft.com/office/powerpoint/2010/main" val="2958474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53BA172-4B8D-41D9-94B4-E564E226281D}" type="datetimeFigureOut">
              <a:rPr lang="en-GB"/>
              <a:pPr>
                <a:defRPr/>
              </a:pPr>
              <a:t>26/11/2021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32D8E07-EBD5-4F34-A5AE-96AB01B666CE}" type="slidenum">
              <a:rPr lang="en-GB" altLang="en-US"/>
              <a:pPr/>
              <a:t>‹#›</a:t>
            </a:fld>
            <a:endParaRPr lang="en-GB" altLang="en-US"/>
          </a:p>
        </p:txBody>
      </p:sp>
    </p:spTree>
    <p:extLst>
      <p:ext uri="{BB962C8B-B14F-4D97-AF65-F5344CB8AC3E}">
        <p14:creationId xmlns:p14="http://schemas.microsoft.com/office/powerpoint/2010/main" val="1863102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F441666F-F59A-4156-BADF-518793B90567}" type="datetimeFigureOut">
              <a:rPr lang="en-GB"/>
              <a:pPr>
                <a:defRPr/>
              </a:pPr>
              <a:t>26/11/2021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77D66296-09C9-4E9F-AD50-C260FB77BF58}" type="slidenum">
              <a:rPr lang="en-GB" altLang="en-US"/>
              <a:pPr/>
              <a:t>‹#›</a:t>
            </a:fld>
            <a:endParaRPr lang="en-GB" altLang="en-US"/>
          </a:p>
        </p:txBody>
      </p:sp>
    </p:spTree>
    <p:extLst>
      <p:ext uri="{BB962C8B-B14F-4D97-AF65-F5344CB8AC3E}">
        <p14:creationId xmlns:p14="http://schemas.microsoft.com/office/powerpoint/2010/main" val="384013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8165CCA2-DDB0-49C5-825F-19F31A7C0EC6}" type="datetimeFigureOut">
              <a:rPr lang="en-GB"/>
              <a:pPr>
                <a:defRPr/>
              </a:pPr>
              <a:t>26/11/2021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504AB4FA-19DD-4FEC-988A-EBEC5B3BFEB9}" type="slidenum">
              <a:rPr lang="en-GB" altLang="en-US"/>
              <a:pPr/>
              <a:t>‹#›</a:t>
            </a:fld>
            <a:endParaRPr lang="en-GB" altLang="en-US"/>
          </a:p>
        </p:txBody>
      </p:sp>
    </p:spTree>
    <p:extLst>
      <p:ext uri="{BB962C8B-B14F-4D97-AF65-F5344CB8AC3E}">
        <p14:creationId xmlns:p14="http://schemas.microsoft.com/office/powerpoint/2010/main" val="92855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D0B9D12-9187-4DBB-981E-56E61979645C}" type="datetimeFigureOut">
              <a:rPr lang="en-GB"/>
              <a:pPr>
                <a:defRPr/>
              </a:pPr>
              <a:t>26/11/2021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9C02982A-D658-41D3-84F9-B3410344EA87}" type="slidenum">
              <a:rPr lang="en-GB" altLang="en-US"/>
              <a:pPr/>
              <a:t>‹#›</a:t>
            </a:fld>
            <a:endParaRPr lang="en-GB" altLang="en-US"/>
          </a:p>
        </p:txBody>
      </p:sp>
    </p:spTree>
    <p:extLst>
      <p:ext uri="{BB962C8B-B14F-4D97-AF65-F5344CB8AC3E}">
        <p14:creationId xmlns:p14="http://schemas.microsoft.com/office/powerpoint/2010/main" val="83033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F74880-0202-4B8F-A751-369BE7603FB4}" type="datetimeFigureOut">
              <a:rPr lang="en-GB"/>
              <a:pPr>
                <a:defRPr/>
              </a:pPr>
              <a:t>26/11/2021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C7F76481-4989-4D6B-B15B-2C480350C885}" type="slidenum">
              <a:rPr lang="en-GB" altLang="en-US"/>
              <a:pPr/>
              <a:t>‹#›</a:t>
            </a:fld>
            <a:endParaRPr lang="en-GB" altLang="en-US"/>
          </a:p>
        </p:txBody>
      </p:sp>
    </p:spTree>
    <p:extLst>
      <p:ext uri="{BB962C8B-B14F-4D97-AF65-F5344CB8AC3E}">
        <p14:creationId xmlns:p14="http://schemas.microsoft.com/office/powerpoint/2010/main" val="130823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DA090BE-4B3C-4E69-B5A7-ACDB1A876917}" type="datetimeFigureOut">
              <a:rPr lang="en-GB"/>
              <a:pPr>
                <a:defRPr/>
              </a:pPr>
              <a:t>26/11/2021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60A3208E-D803-4FD3-AC4F-EFE7D1F6E3B0}" type="slidenum">
              <a:rPr lang="en-GB" altLang="en-US"/>
              <a:pPr/>
              <a:t>‹#›</a:t>
            </a:fld>
            <a:endParaRPr lang="en-GB" altLang="en-US"/>
          </a:p>
        </p:txBody>
      </p:sp>
    </p:spTree>
    <p:extLst>
      <p:ext uri="{BB962C8B-B14F-4D97-AF65-F5344CB8AC3E}">
        <p14:creationId xmlns:p14="http://schemas.microsoft.com/office/powerpoint/2010/main" val="117329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A7EB0D0-2D17-4B09-B0B7-E692500D910B}" type="datetimeFigureOut">
              <a:rPr lang="en-GB"/>
              <a:pPr>
                <a:defRPr/>
              </a:pPr>
              <a:t>26/11/2021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933A7A21-C149-4EC9-AD57-5F3BD35093D0}" type="slidenum">
              <a:rPr lang="en-GB" altLang="en-US"/>
              <a:pPr/>
              <a:t>‹#›</a:t>
            </a:fld>
            <a:endParaRPr lang="en-GB" altLang="en-US"/>
          </a:p>
        </p:txBody>
      </p:sp>
    </p:spTree>
    <p:extLst>
      <p:ext uri="{BB962C8B-B14F-4D97-AF65-F5344CB8AC3E}">
        <p14:creationId xmlns:p14="http://schemas.microsoft.com/office/powerpoint/2010/main" val="234842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512DD15-920B-4F74-9719-FA019895FD15}" type="datetimeFigureOut">
              <a:rPr lang="en-GB"/>
              <a:pPr>
                <a:defRPr/>
              </a:pPr>
              <a:t>26/11/2021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BF27F1B-E5C1-481A-BCFE-DBBBAAA1A092}"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7504" y="116687"/>
            <a:ext cx="8928992" cy="6687892"/>
          </a:xfrm>
          <a:prstGeom prst="rect">
            <a:avLst/>
          </a:prstGeom>
        </p:spPr>
      </p:pic>
      <p:sp>
        <p:nvSpPr>
          <p:cNvPr id="2" name="Title 1"/>
          <p:cNvSpPr>
            <a:spLocks noGrp="1"/>
          </p:cNvSpPr>
          <p:nvPr>
            <p:ph type="ctrTitle"/>
          </p:nvPr>
        </p:nvSpPr>
        <p:spPr>
          <a:xfrm>
            <a:off x="107504" y="1196752"/>
            <a:ext cx="8928992" cy="5328592"/>
          </a:xfrm>
        </p:spPr>
        <p:txBody>
          <a:bodyPr rtlCol="0">
            <a:normAutofit/>
          </a:bodyPr>
          <a:lstStyle/>
          <a:p>
            <a:pPr eaLnBrk="1" fontAlgn="auto" hangingPunct="1">
              <a:spcAft>
                <a:spcPts val="0"/>
              </a:spcAft>
              <a:defRPr/>
            </a:pPr>
            <a:r>
              <a:rPr lang="en-GB" b="1" dirty="0">
                <a:cs typeface="Arial" panose="020B0604020202020204" pitchFamily="34" charset="0"/>
              </a:rPr>
              <a:t>Year 5 Residential </a:t>
            </a:r>
            <a:br>
              <a:rPr lang="en-GB" b="1" dirty="0">
                <a:cs typeface="Arial" panose="020B0604020202020204" pitchFamily="34" charset="0"/>
              </a:rPr>
            </a:br>
            <a:r>
              <a:rPr lang="en-GB" b="1" dirty="0">
                <a:cs typeface="Arial" panose="020B0604020202020204" pitchFamily="34" charset="0"/>
              </a:rPr>
              <a:t>to Kench Hill</a:t>
            </a:r>
            <a:r>
              <a:rPr lang="en-GB" dirty="0">
                <a:cs typeface="Arial" panose="020B0604020202020204" pitchFamily="34" charset="0"/>
              </a:rPr>
              <a:t/>
            </a:r>
            <a:br>
              <a:rPr lang="en-GB" dirty="0">
                <a:cs typeface="Arial" panose="020B0604020202020204" pitchFamily="34" charset="0"/>
              </a:rPr>
            </a:br>
            <a:r>
              <a:rPr lang="en-GB" dirty="0">
                <a:cs typeface="Arial" panose="020B0604020202020204" pitchFamily="34" charset="0"/>
              </a:rPr>
              <a:t/>
            </a:r>
            <a:br>
              <a:rPr lang="en-GB" dirty="0">
                <a:cs typeface="Arial" panose="020B0604020202020204" pitchFamily="34" charset="0"/>
              </a:rPr>
            </a:br>
            <a:r>
              <a:rPr lang="en-GB" dirty="0">
                <a:cs typeface="Arial" panose="020B0604020202020204" pitchFamily="34" charset="0"/>
              </a:rPr>
              <a:t/>
            </a:r>
            <a:br>
              <a:rPr lang="en-GB" dirty="0">
                <a:cs typeface="Arial" panose="020B0604020202020204" pitchFamily="34" charset="0"/>
              </a:rPr>
            </a:br>
            <a:r>
              <a:rPr lang="en-GB" dirty="0">
                <a:cs typeface="Arial" panose="020B0604020202020204" pitchFamily="34" charset="0"/>
              </a:rPr>
              <a:t/>
            </a:r>
            <a:br>
              <a:rPr lang="en-GB" dirty="0">
                <a:cs typeface="Arial" panose="020B0604020202020204" pitchFamily="34" charset="0"/>
              </a:rPr>
            </a:br>
            <a:r>
              <a:rPr lang="en-GB" dirty="0">
                <a:cs typeface="Arial" panose="020B0604020202020204" pitchFamily="34" charset="0"/>
              </a:rPr>
              <a:t/>
            </a:r>
            <a:br>
              <a:rPr lang="en-GB" dirty="0">
                <a:cs typeface="Arial" panose="020B0604020202020204" pitchFamily="34" charset="0"/>
              </a:rPr>
            </a:br>
            <a:r>
              <a:rPr lang="en-GB" dirty="0">
                <a:cs typeface="Arial" panose="020B0604020202020204" pitchFamily="34" charset="0"/>
              </a:rPr>
              <a:t>Parent Information Presentation</a:t>
            </a:r>
            <a:endParaRPr lang="en-GB" b="1" dirty="0"/>
          </a:p>
        </p:txBody>
      </p:sp>
      <p:pic>
        <p:nvPicPr>
          <p:cNvPr id="15362"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18216"/>
            <a:ext cx="6863395" cy="105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2808312" y="2996952"/>
            <a:ext cx="3312368" cy="23186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7504" y="116632"/>
            <a:ext cx="8928992" cy="6687892"/>
          </a:xfrm>
          <a:prstGeom prst="rect">
            <a:avLst/>
          </a:prstGeom>
        </p:spPr>
      </p:pic>
      <p:sp>
        <p:nvSpPr>
          <p:cNvPr id="17409" name="Title 1"/>
          <p:cNvSpPr>
            <a:spLocks noGrp="1"/>
          </p:cNvSpPr>
          <p:nvPr>
            <p:ph type="title"/>
          </p:nvPr>
        </p:nvSpPr>
        <p:spPr>
          <a:xfrm>
            <a:off x="457200" y="227013"/>
            <a:ext cx="8229600" cy="1143000"/>
          </a:xfrm>
        </p:spPr>
        <p:txBody>
          <a:bodyPr/>
          <a:lstStyle/>
          <a:p>
            <a:pPr eaLnBrk="1" hangingPunct="1"/>
            <a:r>
              <a:rPr lang="en-GB" altLang="en-US" b="1" dirty="0"/>
              <a:t>Kench Hill Centre</a:t>
            </a:r>
          </a:p>
        </p:txBody>
      </p:sp>
      <p:sp>
        <p:nvSpPr>
          <p:cNvPr id="3" name="Content Placeholder 2"/>
          <p:cNvSpPr>
            <a:spLocks noGrp="1"/>
          </p:cNvSpPr>
          <p:nvPr>
            <p:ph idx="1"/>
          </p:nvPr>
        </p:nvSpPr>
        <p:spPr>
          <a:xfrm>
            <a:off x="457200" y="1197596"/>
            <a:ext cx="8363272" cy="4749333"/>
          </a:xfrm>
        </p:spPr>
        <p:txBody>
          <a:bodyPr rtlCol="0">
            <a:normAutofit/>
          </a:bodyPr>
          <a:lstStyle/>
          <a:p>
            <a:pPr lvl="0" eaLnBrk="1" fontAlgn="auto" hangingPunct="1">
              <a:spcAft>
                <a:spcPts val="0"/>
              </a:spcAft>
              <a:defRPr/>
            </a:pPr>
            <a:r>
              <a:rPr lang="fr-CA" sz="2000" dirty="0" err="1">
                <a:solidFill>
                  <a:prstClr val="black">
                    <a:lumMod val="75000"/>
                    <a:lumOff val="25000"/>
                  </a:prstClr>
                </a:solidFill>
                <a:latin typeface="Arial" pitchFamily="34" charset="0"/>
                <a:cs typeface="Arial" pitchFamily="34" charset="0"/>
              </a:rPr>
              <a:t>Established</a:t>
            </a:r>
            <a:r>
              <a:rPr lang="fr-CA" sz="2000" dirty="0">
                <a:solidFill>
                  <a:prstClr val="black">
                    <a:lumMod val="75000"/>
                    <a:lumOff val="25000"/>
                  </a:prstClr>
                </a:solidFill>
                <a:latin typeface="Arial" pitchFamily="34" charset="0"/>
                <a:cs typeface="Arial" pitchFamily="34" charset="0"/>
              </a:rPr>
              <a:t> over 25 </a:t>
            </a:r>
            <a:r>
              <a:rPr lang="fr-CA" sz="2000" dirty="0" err="1">
                <a:solidFill>
                  <a:prstClr val="black">
                    <a:lumMod val="75000"/>
                    <a:lumOff val="25000"/>
                  </a:prstClr>
                </a:solidFill>
                <a:latin typeface="Arial" pitchFamily="34" charset="0"/>
                <a:cs typeface="Arial" pitchFamily="34" charset="0"/>
              </a:rPr>
              <a:t>years</a:t>
            </a:r>
            <a:r>
              <a:rPr lang="fr-CA" sz="2000" dirty="0">
                <a:solidFill>
                  <a:prstClr val="black">
                    <a:lumMod val="75000"/>
                    <a:lumOff val="25000"/>
                  </a:prstClr>
                </a:solidFill>
                <a:latin typeface="Arial" pitchFamily="34" charset="0"/>
                <a:cs typeface="Arial" pitchFamily="34" charset="0"/>
              </a:rPr>
              <a:t> </a:t>
            </a:r>
            <a:r>
              <a:rPr lang="fr-CA" sz="2000" dirty="0" err="1">
                <a:solidFill>
                  <a:prstClr val="black">
                    <a:lumMod val="75000"/>
                    <a:lumOff val="25000"/>
                  </a:prstClr>
                </a:solidFill>
                <a:latin typeface="Arial" pitchFamily="34" charset="0"/>
                <a:cs typeface="Arial" pitchFamily="34" charset="0"/>
              </a:rPr>
              <a:t>ago</a:t>
            </a:r>
            <a:r>
              <a:rPr lang="fr-CA" sz="2000" dirty="0">
                <a:solidFill>
                  <a:prstClr val="black">
                    <a:lumMod val="75000"/>
                    <a:lumOff val="25000"/>
                  </a:prstClr>
                </a:solidFill>
                <a:latin typeface="Arial" pitchFamily="34" charset="0"/>
                <a:cs typeface="Arial" pitchFamily="34" charset="0"/>
              </a:rPr>
              <a:t>, a </a:t>
            </a:r>
            <a:r>
              <a:rPr lang="fr-CA" sz="2000" dirty="0" err="1">
                <a:solidFill>
                  <a:prstClr val="black">
                    <a:lumMod val="75000"/>
                    <a:lumOff val="25000"/>
                  </a:prstClr>
                </a:solidFill>
                <a:latin typeface="Arial" pitchFamily="34" charset="0"/>
                <a:cs typeface="Arial" pitchFamily="34" charset="0"/>
              </a:rPr>
              <a:t>study</a:t>
            </a:r>
            <a:r>
              <a:rPr lang="fr-CA" sz="2000" dirty="0">
                <a:solidFill>
                  <a:prstClr val="black">
                    <a:lumMod val="75000"/>
                    <a:lumOff val="25000"/>
                  </a:prstClr>
                </a:solidFill>
                <a:latin typeface="Arial" pitchFamily="34" charset="0"/>
                <a:cs typeface="Arial" pitchFamily="34" charset="0"/>
              </a:rPr>
              <a:t> centre </a:t>
            </a:r>
            <a:r>
              <a:rPr lang="fr-CA" sz="2000" dirty="0" err="1">
                <a:solidFill>
                  <a:prstClr val="black">
                    <a:lumMod val="75000"/>
                    <a:lumOff val="25000"/>
                  </a:prstClr>
                </a:solidFill>
                <a:latin typeface="Arial" pitchFamily="34" charset="0"/>
                <a:cs typeface="Arial" pitchFamily="34" charset="0"/>
              </a:rPr>
              <a:t>located</a:t>
            </a:r>
            <a:r>
              <a:rPr lang="fr-CA" sz="2000" dirty="0">
                <a:solidFill>
                  <a:prstClr val="black">
                    <a:lumMod val="75000"/>
                    <a:lumOff val="25000"/>
                  </a:prstClr>
                </a:solidFill>
                <a:latin typeface="Arial" pitchFamily="34" charset="0"/>
                <a:cs typeface="Arial" pitchFamily="34" charset="0"/>
              </a:rPr>
              <a:t> in the </a:t>
            </a:r>
            <a:r>
              <a:rPr lang="fr-CA" sz="2000" dirty="0" err="1">
                <a:solidFill>
                  <a:prstClr val="black">
                    <a:lumMod val="75000"/>
                    <a:lumOff val="25000"/>
                  </a:prstClr>
                </a:solidFill>
                <a:latin typeface="Arial" pitchFamily="34" charset="0"/>
                <a:cs typeface="Arial" pitchFamily="34" charset="0"/>
              </a:rPr>
              <a:t>heart</a:t>
            </a:r>
            <a:r>
              <a:rPr lang="fr-CA" sz="2000" dirty="0">
                <a:solidFill>
                  <a:prstClr val="black">
                    <a:lumMod val="75000"/>
                    <a:lumOff val="25000"/>
                  </a:prstClr>
                </a:solidFill>
                <a:latin typeface="Arial" pitchFamily="34" charset="0"/>
                <a:cs typeface="Arial" pitchFamily="34" charset="0"/>
              </a:rPr>
              <a:t> of the Kent country </a:t>
            </a:r>
            <a:r>
              <a:rPr lang="fr-CA" sz="2000" dirty="0" err="1">
                <a:solidFill>
                  <a:prstClr val="black">
                    <a:lumMod val="75000"/>
                    <a:lumOff val="25000"/>
                  </a:prstClr>
                </a:solidFill>
                <a:latin typeface="Arial" pitchFamily="34" charset="0"/>
                <a:cs typeface="Arial" pitchFamily="34" charset="0"/>
              </a:rPr>
              <a:t>side</a:t>
            </a:r>
            <a:endParaRPr lang="fr-CA" sz="2000" dirty="0">
              <a:solidFill>
                <a:prstClr val="black">
                  <a:lumMod val="75000"/>
                  <a:lumOff val="25000"/>
                </a:prstClr>
              </a:solidFill>
              <a:latin typeface="Arial" pitchFamily="34" charset="0"/>
              <a:cs typeface="Arial" pitchFamily="34" charset="0"/>
            </a:endParaRPr>
          </a:p>
          <a:p>
            <a:pPr lvl="0" eaLnBrk="1" fontAlgn="auto" hangingPunct="1">
              <a:spcAft>
                <a:spcPts val="0"/>
              </a:spcAft>
              <a:defRPr/>
            </a:pPr>
            <a:r>
              <a:rPr lang="fr-CA" sz="2000" dirty="0" err="1">
                <a:solidFill>
                  <a:prstClr val="black">
                    <a:lumMod val="75000"/>
                    <a:lumOff val="25000"/>
                  </a:prstClr>
                </a:solidFill>
                <a:latin typeface="Arial" pitchFamily="34" charset="0"/>
                <a:cs typeface="Arial" pitchFamily="34" charset="0"/>
              </a:rPr>
              <a:t>Maintained</a:t>
            </a:r>
            <a:r>
              <a:rPr lang="fr-CA" sz="2000" dirty="0">
                <a:solidFill>
                  <a:prstClr val="black">
                    <a:lumMod val="75000"/>
                    <a:lumOff val="25000"/>
                  </a:prstClr>
                </a:solidFill>
                <a:latin typeface="Arial" pitchFamily="34" charset="0"/>
                <a:cs typeface="Arial" pitchFamily="34" charset="0"/>
              </a:rPr>
              <a:t> by </a:t>
            </a:r>
            <a:r>
              <a:rPr lang="fr-CA" sz="2000" dirty="0" err="1">
                <a:solidFill>
                  <a:prstClr val="black">
                    <a:lumMod val="75000"/>
                    <a:lumOff val="25000"/>
                  </a:prstClr>
                </a:solidFill>
                <a:latin typeface="Arial" pitchFamily="34" charset="0"/>
                <a:cs typeface="Arial" pitchFamily="34" charset="0"/>
              </a:rPr>
              <a:t>Hackney</a:t>
            </a:r>
            <a:r>
              <a:rPr lang="fr-CA" sz="2000" dirty="0">
                <a:solidFill>
                  <a:prstClr val="black">
                    <a:lumMod val="75000"/>
                    <a:lumOff val="25000"/>
                  </a:prstClr>
                </a:solidFill>
                <a:latin typeface="Arial" pitchFamily="34" charset="0"/>
                <a:cs typeface="Arial" pitchFamily="34" charset="0"/>
              </a:rPr>
              <a:t> </a:t>
            </a:r>
            <a:r>
              <a:rPr lang="fr-CA" sz="2000" dirty="0" err="1">
                <a:solidFill>
                  <a:prstClr val="black">
                    <a:lumMod val="75000"/>
                    <a:lumOff val="25000"/>
                  </a:prstClr>
                </a:solidFill>
                <a:latin typeface="Arial" pitchFamily="34" charset="0"/>
                <a:cs typeface="Arial" pitchFamily="34" charset="0"/>
              </a:rPr>
              <a:t>Education</a:t>
            </a:r>
            <a:r>
              <a:rPr lang="fr-CA" sz="2000" dirty="0">
                <a:solidFill>
                  <a:prstClr val="black">
                    <a:lumMod val="75000"/>
                    <a:lumOff val="25000"/>
                  </a:prstClr>
                </a:solidFill>
                <a:latin typeface="Arial" pitchFamily="34" charset="0"/>
                <a:cs typeface="Arial" pitchFamily="34" charset="0"/>
              </a:rPr>
              <a:t> </a:t>
            </a:r>
          </a:p>
          <a:p>
            <a:pPr lvl="0" eaLnBrk="1" fontAlgn="auto" hangingPunct="1">
              <a:spcAft>
                <a:spcPts val="0"/>
              </a:spcAft>
              <a:defRPr/>
            </a:pPr>
            <a:r>
              <a:rPr lang="fr-CA" sz="2000" dirty="0">
                <a:solidFill>
                  <a:prstClr val="black">
                    <a:lumMod val="75000"/>
                    <a:lumOff val="25000"/>
                  </a:prstClr>
                </a:solidFill>
                <a:latin typeface="Arial" pitchFamily="34" charset="0"/>
                <a:cs typeface="Arial" pitchFamily="34" charset="0"/>
              </a:rPr>
              <a:t>A grand 18th </a:t>
            </a:r>
            <a:r>
              <a:rPr lang="fr-CA" sz="2000" dirty="0" err="1">
                <a:solidFill>
                  <a:prstClr val="black">
                    <a:lumMod val="75000"/>
                    <a:lumOff val="25000"/>
                  </a:prstClr>
                </a:solidFill>
                <a:latin typeface="Arial" pitchFamily="34" charset="0"/>
                <a:cs typeface="Arial" pitchFamily="34" charset="0"/>
              </a:rPr>
              <a:t>century</a:t>
            </a:r>
            <a:r>
              <a:rPr lang="fr-CA" sz="2000" dirty="0">
                <a:solidFill>
                  <a:prstClr val="black">
                    <a:lumMod val="75000"/>
                    <a:lumOff val="25000"/>
                  </a:prstClr>
                </a:solidFill>
                <a:latin typeface="Arial" pitchFamily="34" charset="0"/>
                <a:cs typeface="Arial" pitchFamily="34" charset="0"/>
              </a:rPr>
              <a:t> country house </a:t>
            </a:r>
            <a:r>
              <a:rPr lang="fr-CA" sz="2000" dirty="0" err="1">
                <a:solidFill>
                  <a:prstClr val="black">
                    <a:lumMod val="75000"/>
                    <a:lumOff val="25000"/>
                  </a:prstClr>
                </a:solidFill>
                <a:latin typeface="Arial" pitchFamily="34" charset="0"/>
                <a:cs typeface="Arial" pitchFamily="34" charset="0"/>
              </a:rPr>
              <a:t>with</a:t>
            </a:r>
            <a:r>
              <a:rPr lang="fr-CA" sz="2000" dirty="0">
                <a:solidFill>
                  <a:prstClr val="black">
                    <a:lumMod val="75000"/>
                    <a:lumOff val="25000"/>
                  </a:prstClr>
                </a:solidFill>
                <a:latin typeface="Arial" pitchFamily="34" charset="0"/>
                <a:cs typeface="Arial" pitchFamily="34" charset="0"/>
              </a:rPr>
              <a:t> 3 acres of land</a:t>
            </a:r>
          </a:p>
          <a:p>
            <a:pPr lvl="0" eaLnBrk="1" fontAlgn="auto" hangingPunct="1">
              <a:spcAft>
                <a:spcPts val="0"/>
              </a:spcAft>
              <a:defRPr/>
            </a:pPr>
            <a:r>
              <a:rPr lang="fr-CA" sz="2000" dirty="0">
                <a:solidFill>
                  <a:prstClr val="black">
                    <a:lumMod val="75000"/>
                    <a:lumOff val="25000"/>
                  </a:prstClr>
                </a:solidFill>
                <a:latin typeface="Arial" pitchFamily="34" charset="0"/>
                <a:cs typeface="Arial" pitchFamily="34" charset="0"/>
              </a:rPr>
              <a:t>Local </a:t>
            </a:r>
            <a:r>
              <a:rPr lang="fr-CA" sz="2000" dirty="0" err="1">
                <a:solidFill>
                  <a:prstClr val="black">
                    <a:lumMod val="75000"/>
                    <a:lumOff val="25000"/>
                  </a:prstClr>
                </a:solidFill>
                <a:latin typeface="Arial" pitchFamily="34" charset="0"/>
                <a:cs typeface="Arial" pitchFamily="34" charset="0"/>
              </a:rPr>
              <a:t>countryside</a:t>
            </a:r>
            <a:r>
              <a:rPr lang="fr-CA" sz="2000" dirty="0">
                <a:solidFill>
                  <a:prstClr val="black">
                    <a:lumMod val="75000"/>
                    <a:lumOff val="25000"/>
                  </a:prstClr>
                </a:solidFill>
                <a:latin typeface="Arial" pitchFamily="34" charset="0"/>
                <a:cs typeface="Arial" pitchFamily="34" charset="0"/>
              </a:rPr>
              <a:t> </a:t>
            </a:r>
            <a:r>
              <a:rPr lang="fr-CA" sz="2000" dirty="0" err="1">
                <a:solidFill>
                  <a:prstClr val="black">
                    <a:lumMod val="75000"/>
                    <a:lumOff val="25000"/>
                  </a:prstClr>
                </a:solidFill>
                <a:latin typeface="Arial" pitchFamily="34" charset="0"/>
                <a:cs typeface="Arial" pitchFamily="34" charset="0"/>
              </a:rPr>
              <a:t>aptly</a:t>
            </a:r>
            <a:r>
              <a:rPr lang="fr-CA" sz="2000" dirty="0">
                <a:solidFill>
                  <a:prstClr val="black">
                    <a:lumMod val="75000"/>
                    <a:lumOff val="25000"/>
                  </a:prstClr>
                </a:solidFill>
                <a:latin typeface="Arial" pitchFamily="34" charset="0"/>
                <a:cs typeface="Arial" pitchFamily="34" charset="0"/>
              </a:rPr>
              <a:t> </a:t>
            </a:r>
            <a:r>
              <a:rPr lang="fr-CA" sz="2000" dirty="0" err="1">
                <a:solidFill>
                  <a:prstClr val="black">
                    <a:lumMod val="75000"/>
                    <a:lumOff val="25000"/>
                  </a:prstClr>
                </a:solidFill>
                <a:latin typeface="Arial" pitchFamily="34" charset="0"/>
                <a:cs typeface="Arial" pitchFamily="34" charset="0"/>
              </a:rPr>
              <a:t>named</a:t>
            </a:r>
            <a:r>
              <a:rPr lang="fr-CA" sz="2000" dirty="0">
                <a:solidFill>
                  <a:prstClr val="black">
                    <a:lumMod val="75000"/>
                    <a:lumOff val="25000"/>
                  </a:prstClr>
                </a:solidFill>
                <a:latin typeface="Arial" pitchFamily="34" charset="0"/>
                <a:cs typeface="Arial" pitchFamily="34" charset="0"/>
              </a:rPr>
              <a:t> ‘The Garden of </a:t>
            </a:r>
            <a:r>
              <a:rPr lang="fr-CA" sz="2000" dirty="0" err="1">
                <a:solidFill>
                  <a:prstClr val="black">
                    <a:lumMod val="75000"/>
                    <a:lumOff val="25000"/>
                  </a:prstClr>
                </a:solidFill>
                <a:latin typeface="Arial" pitchFamily="34" charset="0"/>
                <a:cs typeface="Arial" pitchFamily="34" charset="0"/>
              </a:rPr>
              <a:t>England</a:t>
            </a:r>
            <a:r>
              <a:rPr lang="fr-CA" sz="2000" dirty="0">
                <a:solidFill>
                  <a:prstClr val="black">
                    <a:lumMod val="75000"/>
                    <a:lumOff val="25000"/>
                  </a:prstClr>
                </a:solidFill>
                <a:latin typeface="Arial" pitchFamily="34" charset="0"/>
                <a:cs typeface="Arial" pitchFamily="34" charset="0"/>
              </a:rPr>
              <a:t>’</a:t>
            </a:r>
          </a:p>
          <a:p>
            <a:pPr lvl="0" eaLnBrk="1" fontAlgn="auto" hangingPunct="1">
              <a:spcAft>
                <a:spcPts val="0"/>
              </a:spcAft>
              <a:defRPr/>
            </a:pPr>
            <a:r>
              <a:rPr lang="fr-CA" sz="2000" dirty="0">
                <a:solidFill>
                  <a:prstClr val="black">
                    <a:lumMod val="75000"/>
                    <a:lumOff val="25000"/>
                  </a:prstClr>
                </a:solidFill>
                <a:latin typeface="Arial" pitchFamily="34" charset="0"/>
                <a:cs typeface="Arial" pitchFamily="34" charset="0"/>
              </a:rPr>
              <a:t>Close to the </a:t>
            </a:r>
            <a:r>
              <a:rPr lang="fr-CA" sz="2000" dirty="0" err="1">
                <a:solidFill>
                  <a:prstClr val="black">
                    <a:lumMod val="75000"/>
                    <a:lumOff val="25000"/>
                  </a:prstClr>
                </a:solidFill>
                <a:latin typeface="Arial" pitchFamily="34" charset="0"/>
                <a:cs typeface="Arial" pitchFamily="34" charset="0"/>
              </a:rPr>
              <a:t>coast</a:t>
            </a:r>
            <a:endParaRPr lang="fr-CA" sz="2000" dirty="0">
              <a:solidFill>
                <a:prstClr val="black">
                  <a:lumMod val="75000"/>
                  <a:lumOff val="25000"/>
                </a:prstClr>
              </a:solidFill>
              <a:latin typeface="Arial" pitchFamily="34" charset="0"/>
              <a:cs typeface="Arial" pitchFamily="34" charset="0"/>
            </a:endParaRPr>
          </a:p>
          <a:p>
            <a:pPr lvl="0" eaLnBrk="1" fontAlgn="auto" hangingPunct="1">
              <a:spcAft>
                <a:spcPts val="0"/>
              </a:spcAft>
              <a:defRPr/>
            </a:pPr>
            <a:r>
              <a:rPr lang="fr-CA" sz="2000" dirty="0" err="1">
                <a:solidFill>
                  <a:prstClr val="black">
                    <a:lumMod val="75000"/>
                    <a:lumOff val="25000"/>
                  </a:prstClr>
                </a:solidFill>
                <a:latin typeface="Arial" pitchFamily="34" charset="0"/>
                <a:cs typeface="Arial" pitchFamily="34" charset="0"/>
              </a:rPr>
              <a:t>School</a:t>
            </a:r>
            <a:r>
              <a:rPr lang="fr-CA" sz="2000" dirty="0">
                <a:solidFill>
                  <a:prstClr val="black">
                    <a:lumMod val="75000"/>
                    <a:lumOff val="25000"/>
                  </a:prstClr>
                </a:solidFill>
                <a:latin typeface="Arial" pitchFamily="34" charset="0"/>
                <a:cs typeface="Arial" pitchFamily="34" charset="0"/>
              </a:rPr>
              <a:t> has sole use of the house and grounds</a:t>
            </a:r>
          </a:p>
          <a:p>
            <a:pPr lvl="0" eaLnBrk="1" fontAlgn="auto" hangingPunct="1">
              <a:spcAft>
                <a:spcPts val="0"/>
              </a:spcAft>
              <a:defRPr/>
            </a:pPr>
            <a:r>
              <a:rPr lang="fr-CA" sz="2000" dirty="0" err="1">
                <a:solidFill>
                  <a:prstClr val="black">
                    <a:lumMod val="75000"/>
                    <a:lumOff val="25000"/>
                  </a:prstClr>
                </a:solidFill>
                <a:latin typeface="Arial" pitchFamily="34" charset="0"/>
                <a:cs typeface="Arial" pitchFamily="34" charset="0"/>
              </a:rPr>
              <a:t>Centrally</a:t>
            </a:r>
            <a:r>
              <a:rPr lang="fr-CA" sz="2000" dirty="0">
                <a:solidFill>
                  <a:prstClr val="black">
                    <a:lumMod val="75000"/>
                    <a:lumOff val="25000"/>
                  </a:prstClr>
                </a:solidFill>
                <a:latin typeface="Arial" pitchFamily="34" charset="0"/>
                <a:cs typeface="Arial" pitchFamily="34" charset="0"/>
              </a:rPr>
              <a:t> </a:t>
            </a:r>
            <a:r>
              <a:rPr lang="fr-CA" sz="2000" dirty="0" err="1">
                <a:solidFill>
                  <a:prstClr val="black">
                    <a:lumMod val="75000"/>
                    <a:lumOff val="25000"/>
                  </a:prstClr>
                </a:solidFill>
                <a:latin typeface="Arial" pitchFamily="34" charset="0"/>
                <a:cs typeface="Arial" pitchFamily="34" charset="0"/>
              </a:rPr>
              <a:t>heated</a:t>
            </a:r>
            <a:r>
              <a:rPr lang="fr-CA" sz="2000" dirty="0">
                <a:solidFill>
                  <a:prstClr val="black">
                    <a:lumMod val="75000"/>
                    <a:lumOff val="25000"/>
                  </a:prstClr>
                </a:solidFill>
                <a:latin typeface="Arial" pitchFamily="34" charset="0"/>
                <a:cs typeface="Arial" pitchFamily="34" charset="0"/>
              </a:rPr>
              <a:t> </a:t>
            </a:r>
            <a:r>
              <a:rPr lang="fr-CA" sz="2000" dirty="0" err="1">
                <a:solidFill>
                  <a:prstClr val="black">
                    <a:lumMod val="75000"/>
                    <a:lumOff val="25000"/>
                  </a:prstClr>
                </a:solidFill>
                <a:latin typeface="Arial" pitchFamily="34" charset="0"/>
                <a:cs typeface="Arial" pitchFamily="34" charset="0"/>
              </a:rPr>
              <a:t>bedrooms</a:t>
            </a:r>
            <a:r>
              <a:rPr lang="fr-CA" sz="2000" dirty="0">
                <a:solidFill>
                  <a:prstClr val="black">
                    <a:lumMod val="75000"/>
                    <a:lumOff val="25000"/>
                  </a:prstClr>
                </a:solidFill>
                <a:latin typeface="Arial" pitchFamily="34" charset="0"/>
                <a:cs typeface="Arial" pitchFamily="34" charset="0"/>
              </a:rPr>
              <a:t> set over </a:t>
            </a:r>
            <a:r>
              <a:rPr lang="fr-CA" sz="2000" dirty="0" err="1">
                <a:solidFill>
                  <a:prstClr val="black">
                    <a:lumMod val="75000"/>
                    <a:lumOff val="25000"/>
                  </a:prstClr>
                </a:solidFill>
                <a:latin typeface="Arial" pitchFamily="34" charset="0"/>
                <a:cs typeface="Arial" pitchFamily="34" charset="0"/>
              </a:rPr>
              <a:t>two</a:t>
            </a:r>
            <a:r>
              <a:rPr lang="fr-CA" sz="2000" dirty="0">
                <a:solidFill>
                  <a:prstClr val="black">
                    <a:lumMod val="75000"/>
                    <a:lumOff val="25000"/>
                  </a:prstClr>
                </a:solidFill>
                <a:latin typeface="Arial" pitchFamily="34" charset="0"/>
                <a:cs typeface="Arial" pitchFamily="34" charset="0"/>
              </a:rPr>
              <a:t> </a:t>
            </a:r>
            <a:r>
              <a:rPr lang="fr-CA" sz="2000" dirty="0" err="1">
                <a:solidFill>
                  <a:prstClr val="black">
                    <a:lumMod val="75000"/>
                    <a:lumOff val="25000"/>
                  </a:prstClr>
                </a:solidFill>
                <a:latin typeface="Arial" pitchFamily="34" charset="0"/>
                <a:cs typeface="Arial" pitchFamily="34" charset="0"/>
              </a:rPr>
              <a:t>floors</a:t>
            </a:r>
            <a:r>
              <a:rPr lang="fr-CA" sz="2000" dirty="0">
                <a:solidFill>
                  <a:prstClr val="black">
                    <a:lumMod val="75000"/>
                    <a:lumOff val="25000"/>
                  </a:prstClr>
                </a:solidFill>
                <a:latin typeface="Arial" pitchFamily="34" charset="0"/>
                <a:cs typeface="Arial" pitchFamily="34" charset="0"/>
              </a:rPr>
              <a:t> (boys and girls </a:t>
            </a:r>
            <a:r>
              <a:rPr lang="fr-CA" sz="2000" dirty="0" err="1">
                <a:solidFill>
                  <a:prstClr val="black">
                    <a:lumMod val="75000"/>
                    <a:lumOff val="25000"/>
                  </a:prstClr>
                </a:solidFill>
                <a:latin typeface="Arial" pitchFamily="34" charset="0"/>
                <a:cs typeface="Arial" pitchFamily="34" charset="0"/>
              </a:rPr>
              <a:t>seperated</a:t>
            </a:r>
            <a:r>
              <a:rPr lang="fr-CA" sz="2000" dirty="0">
                <a:solidFill>
                  <a:prstClr val="black">
                    <a:lumMod val="75000"/>
                    <a:lumOff val="25000"/>
                  </a:prstClr>
                </a:solidFill>
                <a:latin typeface="Arial" pitchFamily="34" charset="0"/>
                <a:cs typeface="Arial" pitchFamily="34" charset="0"/>
              </a:rPr>
              <a:t>)</a:t>
            </a:r>
          </a:p>
          <a:p>
            <a:pPr lvl="0" eaLnBrk="1" fontAlgn="auto" hangingPunct="1">
              <a:spcAft>
                <a:spcPts val="0"/>
              </a:spcAft>
              <a:defRPr/>
            </a:pPr>
            <a:r>
              <a:rPr lang="fr-CA" sz="2000" dirty="0" err="1">
                <a:solidFill>
                  <a:prstClr val="black">
                    <a:lumMod val="75000"/>
                    <a:lumOff val="25000"/>
                  </a:prstClr>
                </a:solidFill>
                <a:latin typeface="Arial" pitchFamily="34" charset="0"/>
                <a:cs typeface="Arial" pitchFamily="34" charset="0"/>
              </a:rPr>
              <a:t>Toilets</a:t>
            </a:r>
            <a:r>
              <a:rPr lang="fr-CA" sz="2000" dirty="0">
                <a:solidFill>
                  <a:prstClr val="black">
                    <a:lumMod val="75000"/>
                    <a:lumOff val="25000"/>
                  </a:prstClr>
                </a:solidFill>
                <a:latin typeface="Arial" pitchFamily="34" charset="0"/>
                <a:cs typeface="Arial" pitchFamily="34" charset="0"/>
              </a:rPr>
              <a:t> and </a:t>
            </a:r>
            <a:r>
              <a:rPr lang="fr-CA" sz="2000" dirty="0" err="1">
                <a:solidFill>
                  <a:prstClr val="black">
                    <a:lumMod val="75000"/>
                    <a:lumOff val="25000"/>
                  </a:prstClr>
                </a:solidFill>
                <a:latin typeface="Arial" pitchFamily="34" charset="0"/>
                <a:cs typeface="Arial" pitchFamily="34" charset="0"/>
              </a:rPr>
              <a:t>showers</a:t>
            </a:r>
            <a:r>
              <a:rPr lang="fr-CA" sz="2000" dirty="0">
                <a:solidFill>
                  <a:prstClr val="black">
                    <a:lumMod val="75000"/>
                    <a:lumOff val="25000"/>
                  </a:prstClr>
                </a:solidFill>
                <a:latin typeface="Arial" pitchFamily="34" charset="0"/>
                <a:cs typeface="Arial" pitchFamily="34" charset="0"/>
              </a:rPr>
              <a:t> on </a:t>
            </a:r>
            <a:r>
              <a:rPr lang="fr-CA" sz="2000" dirty="0" err="1">
                <a:solidFill>
                  <a:prstClr val="black">
                    <a:lumMod val="75000"/>
                    <a:lumOff val="25000"/>
                  </a:prstClr>
                </a:solidFill>
                <a:latin typeface="Arial" pitchFamily="34" charset="0"/>
                <a:cs typeface="Arial" pitchFamily="34" charset="0"/>
              </a:rPr>
              <a:t>each</a:t>
            </a:r>
            <a:r>
              <a:rPr lang="fr-CA" sz="2000" dirty="0">
                <a:solidFill>
                  <a:prstClr val="black">
                    <a:lumMod val="75000"/>
                    <a:lumOff val="25000"/>
                  </a:prstClr>
                </a:solidFill>
                <a:latin typeface="Arial" pitchFamily="34" charset="0"/>
                <a:cs typeface="Arial" pitchFamily="34" charset="0"/>
              </a:rPr>
              <a:t> </a:t>
            </a:r>
            <a:r>
              <a:rPr lang="fr-CA" sz="2000" dirty="0" err="1">
                <a:solidFill>
                  <a:prstClr val="black">
                    <a:lumMod val="75000"/>
                    <a:lumOff val="25000"/>
                  </a:prstClr>
                </a:solidFill>
                <a:latin typeface="Arial" pitchFamily="34" charset="0"/>
                <a:cs typeface="Arial" pitchFamily="34" charset="0"/>
              </a:rPr>
              <a:t>floor</a:t>
            </a:r>
            <a:endParaRPr lang="fr-CA" sz="2000" dirty="0">
              <a:solidFill>
                <a:prstClr val="black">
                  <a:lumMod val="75000"/>
                  <a:lumOff val="25000"/>
                </a:prstClr>
              </a:solidFill>
              <a:latin typeface="Arial" pitchFamily="34" charset="0"/>
              <a:cs typeface="Arial" pitchFamily="34" charset="0"/>
            </a:endParaRPr>
          </a:p>
          <a:p>
            <a:pPr lvl="0" eaLnBrk="1" fontAlgn="auto" hangingPunct="1">
              <a:spcAft>
                <a:spcPts val="0"/>
              </a:spcAft>
              <a:defRPr/>
            </a:pPr>
            <a:r>
              <a:rPr lang="fr-CA" sz="2000" dirty="0">
                <a:solidFill>
                  <a:prstClr val="black">
                    <a:lumMod val="75000"/>
                    <a:lumOff val="25000"/>
                  </a:prstClr>
                </a:solidFill>
                <a:latin typeface="Arial" pitchFamily="34" charset="0"/>
                <a:cs typeface="Arial" pitchFamily="34" charset="0"/>
              </a:rPr>
              <a:t>Mini-bus for </a:t>
            </a:r>
            <a:r>
              <a:rPr lang="fr-CA" sz="2000" dirty="0" err="1">
                <a:solidFill>
                  <a:prstClr val="black">
                    <a:lumMod val="75000"/>
                    <a:lumOff val="25000"/>
                  </a:prstClr>
                </a:solidFill>
                <a:latin typeface="Arial" pitchFamily="34" charset="0"/>
                <a:cs typeface="Arial" pitchFamily="34" charset="0"/>
              </a:rPr>
              <a:t>safe</a:t>
            </a:r>
            <a:r>
              <a:rPr lang="fr-CA" sz="2000" dirty="0">
                <a:solidFill>
                  <a:prstClr val="black">
                    <a:lumMod val="75000"/>
                    <a:lumOff val="25000"/>
                  </a:prstClr>
                </a:solidFill>
                <a:latin typeface="Arial" pitchFamily="34" charset="0"/>
                <a:cs typeface="Arial" pitchFamily="34" charset="0"/>
              </a:rPr>
              <a:t> transportation</a:t>
            </a:r>
          </a:p>
          <a:p>
            <a:pPr lvl="0" eaLnBrk="1" fontAlgn="auto" hangingPunct="1">
              <a:spcAft>
                <a:spcPts val="0"/>
              </a:spcAft>
              <a:defRPr/>
            </a:pPr>
            <a:r>
              <a:rPr lang="fr-CA" sz="2000" dirty="0" err="1">
                <a:solidFill>
                  <a:prstClr val="black">
                    <a:lumMod val="75000"/>
                    <a:lumOff val="25000"/>
                  </a:prstClr>
                </a:solidFill>
                <a:latin typeface="Arial" pitchFamily="34" charset="0"/>
                <a:cs typeface="Arial" pitchFamily="34" charset="0"/>
              </a:rPr>
              <a:t>Locally</a:t>
            </a:r>
            <a:r>
              <a:rPr lang="fr-CA" sz="2000" dirty="0">
                <a:solidFill>
                  <a:prstClr val="black">
                    <a:lumMod val="75000"/>
                    <a:lumOff val="25000"/>
                  </a:prstClr>
                </a:solidFill>
                <a:latin typeface="Arial" pitchFamily="34" charset="0"/>
                <a:cs typeface="Arial" pitchFamily="34" charset="0"/>
              </a:rPr>
              <a:t> </a:t>
            </a:r>
            <a:r>
              <a:rPr lang="fr-CA" sz="2000" dirty="0" err="1">
                <a:solidFill>
                  <a:prstClr val="black">
                    <a:lumMod val="75000"/>
                    <a:lumOff val="25000"/>
                  </a:prstClr>
                </a:solidFill>
                <a:latin typeface="Arial" pitchFamily="34" charset="0"/>
                <a:cs typeface="Arial" pitchFamily="34" charset="0"/>
              </a:rPr>
              <a:t>grown</a:t>
            </a:r>
            <a:r>
              <a:rPr lang="fr-CA" sz="2000" dirty="0">
                <a:solidFill>
                  <a:prstClr val="black">
                    <a:lumMod val="75000"/>
                    <a:lumOff val="25000"/>
                  </a:prstClr>
                </a:solidFill>
                <a:latin typeface="Arial" pitchFamily="34" charset="0"/>
                <a:cs typeface="Arial" pitchFamily="34" charset="0"/>
              </a:rPr>
              <a:t> </a:t>
            </a:r>
            <a:r>
              <a:rPr lang="fr-CA" sz="2000" dirty="0" err="1">
                <a:solidFill>
                  <a:prstClr val="black">
                    <a:lumMod val="75000"/>
                    <a:lumOff val="25000"/>
                  </a:prstClr>
                </a:solidFill>
                <a:latin typeface="Arial" pitchFamily="34" charset="0"/>
                <a:cs typeface="Arial" pitchFamily="34" charset="0"/>
              </a:rPr>
              <a:t>food</a:t>
            </a:r>
            <a:r>
              <a:rPr lang="fr-CA" sz="2000" dirty="0">
                <a:solidFill>
                  <a:prstClr val="black">
                    <a:lumMod val="75000"/>
                    <a:lumOff val="25000"/>
                  </a:prstClr>
                </a:solidFill>
                <a:latin typeface="Arial" pitchFamily="34" charset="0"/>
                <a:cs typeface="Arial" pitchFamily="34" charset="0"/>
              </a:rPr>
              <a:t> and Halal </a:t>
            </a:r>
            <a:r>
              <a:rPr lang="fr-CA" sz="2000" dirty="0" err="1">
                <a:solidFill>
                  <a:prstClr val="black">
                    <a:lumMod val="75000"/>
                    <a:lumOff val="25000"/>
                  </a:prstClr>
                </a:solidFill>
                <a:latin typeface="Arial" pitchFamily="34" charset="0"/>
                <a:cs typeface="Arial" pitchFamily="34" charset="0"/>
              </a:rPr>
              <a:t>meat</a:t>
            </a:r>
            <a:endParaRPr lang="fr-CA" sz="2000" dirty="0">
              <a:solidFill>
                <a:prstClr val="black">
                  <a:lumMod val="75000"/>
                  <a:lumOff val="25000"/>
                </a:prstClr>
              </a:solidFill>
              <a:latin typeface="Arial" pitchFamily="34" charset="0"/>
              <a:cs typeface="Arial" pitchFamily="34" charset="0"/>
            </a:endParaRPr>
          </a:p>
          <a:p>
            <a:pPr lvl="0" eaLnBrk="1" fontAlgn="auto" hangingPunct="1">
              <a:spcAft>
                <a:spcPts val="0"/>
              </a:spcAft>
              <a:defRPr/>
            </a:pPr>
            <a:r>
              <a:rPr lang="fr-CA" sz="2000" dirty="0">
                <a:solidFill>
                  <a:prstClr val="black">
                    <a:lumMod val="75000"/>
                    <a:lumOff val="25000"/>
                  </a:prstClr>
                </a:solidFill>
                <a:latin typeface="Arial" pitchFamily="34" charset="0"/>
                <a:cs typeface="Arial" pitchFamily="34" charset="0"/>
              </a:rPr>
              <a:t>A </a:t>
            </a:r>
            <a:r>
              <a:rPr lang="fr-CA" sz="2000" dirty="0" err="1">
                <a:solidFill>
                  <a:prstClr val="black">
                    <a:lumMod val="75000"/>
                    <a:lumOff val="25000"/>
                  </a:prstClr>
                </a:solidFill>
                <a:latin typeface="Arial" pitchFamily="34" charset="0"/>
                <a:cs typeface="Arial" pitchFamily="34" charset="0"/>
              </a:rPr>
              <a:t>study</a:t>
            </a:r>
            <a:r>
              <a:rPr lang="fr-CA" sz="2000" dirty="0">
                <a:solidFill>
                  <a:prstClr val="black">
                    <a:lumMod val="75000"/>
                    <a:lumOff val="25000"/>
                  </a:prstClr>
                </a:solidFill>
                <a:latin typeface="Arial" pitchFamily="34" charset="0"/>
                <a:cs typeface="Arial" pitchFamily="34" charset="0"/>
              </a:rPr>
              <a:t> room </a:t>
            </a:r>
            <a:r>
              <a:rPr lang="fr-CA" sz="2000" dirty="0" err="1">
                <a:solidFill>
                  <a:prstClr val="black">
                    <a:lumMod val="75000"/>
                    <a:lumOff val="25000"/>
                  </a:prstClr>
                </a:solidFill>
                <a:latin typeface="Arial" pitchFamily="34" charset="0"/>
                <a:cs typeface="Arial" pitchFamily="34" charset="0"/>
              </a:rPr>
              <a:t>which</a:t>
            </a:r>
            <a:r>
              <a:rPr lang="fr-CA" sz="2000" dirty="0">
                <a:solidFill>
                  <a:prstClr val="black">
                    <a:lumMod val="75000"/>
                    <a:lumOff val="25000"/>
                  </a:prstClr>
                </a:solidFill>
                <a:latin typeface="Arial" pitchFamily="34" charset="0"/>
                <a:cs typeface="Arial" pitchFamily="34" charset="0"/>
              </a:rPr>
              <a:t> </a:t>
            </a:r>
            <a:r>
              <a:rPr lang="fr-CA" sz="2000" dirty="0" err="1">
                <a:solidFill>
                  <a:prstClr val="black">
                    <a:lumMod val="75000"/>
                    <a:lumOff val="25000"/>
                  </a:prstClr>
                </a:solidFill>
                <a:latin typeface="Arial" pitchFamily="34" charset="0"/>
                <a:cs typeface="Arial" pitchFamily="34" charset="0"/>
              </a:rPr>
              <a:t>is</a:t>
            </a:r>
            <a:r>
              <a:rPr lang="fr-CA" sz="2000" dirty="0">
                <a:solidFill>
                  <a:prstClr val="black">
                    <a:lumMod val="75000"/>
                    <a:lumOff val="25000"/>
                  </a:prstClr>
                </a:solidFill>
                <a:latin typeface="Arial" pitchFamily="34" charset="0"/>
                <a:cs typeface="Arial" pitchFamily="34" charset="0"/>
              </a:rPr>
              <a:t> </a:t>
            </a:r>
            <a:r>
              <a:rPr lang="fr-CA" sz="2000" dirty="0" err="1">
                <a:solidFill>
                  <a:prstClr val="black">
                    <a:lumMod val="75000"/>
                    <a:lumOff val="25000"/>
                  </a:prstClr>
                </a:solidFill>
                <a:latin typeface="Arial" pitchFamily="34" charset="0"/>
                <a:cs typeface="Arial" pitchFamily="34" charset="0"/>
              </a:rPr>
              <a:t>used</a:t>
            </a:r>
            <a:r>
              <a:rPr lang="fr-CA" sz="2000" dirty="0">
                <a:solidFill>
                  <a:prstClr val="black">
                    <a:lumMod val="75000"/>
                    <a:lumOff val="25000"/>
                  </a:prstClr>
                </a:solidFill>
                <a:latin typeface="Arial" pitchFamily="34" charset="0"/>
                <a:cs typeface="Arial" pitchFamily="34" charset="0"/>
              </a:rPr>
              <a:t> for </a:t>
            </a:r>
            <a:r>
              <a:rPr lang="fr-CA" sz="2000" dirty="0" err="1">
                <a:solidFill>
                  <a:prstClr val="black">
                    <a:lumMod val="75000"/>
                    <a:lumOff val="25000"/>
                  </a:prstClr>
                </a:solidFill>
                <a:latin typeface="Arial" pitchFamily="34" charset="0"/>
                <a:cs typeface="Arial" pitchFamily="34" charset="0"/>
              </a:rPr>
              <a:t>prayer</a:t>
            </a:r>
            <a:r>
              <a:rPr lang="fr-CA" sz="2000" dirty="0">
                <a:solidFill>
                  <a:prstClr val="black">
                    <a:lumMod val="75000"/>
                    <a:lumOff val="25000"/>
                  </a:prstClr>
                </a:solidFill>
                <a:latin typeface="Arial" pitchFamily="34" charset="0"/>
                <a:cs typeface="Arial" pitchFamily="34" charset="0"/>
              </a:rPr>
              <a:t> time</a:t>
            </a:r>
          </a:p>
          <a:p>
            <a:pPr marL="0" indent="0" eaLnBrk="1" fontAlgn="auto" hangingPunct="1">
              <a:spcAft>
                <a:spcPts val="0"/>
              </a:spcAft>
              <a:buNone/>
              <a:defRPr/>
            </a:pPr>
            <a:endParaRPr lang="en-GB" dirty="0"/>
          </a:p>
        </p:txBody>
      </p:sp>
      <p:pic>
        <p:nvPicPr>
          <p:cNvPr id="174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6093296"/>
            <a:ext cx="1800200" cy="56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stretch>
            <a:fillRect/>
          </a:stretch>
        </p:blipFill>
        <p:spPr>
          <a:xfrm>
            <a:off x="6188440" y="4313110"/>
            <a:ext cx="2383743" cy="17801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7504" y="116632"/>
            <a:ext cx="8928992" cy="6687892"/>
          </a:xfrm>
          <a:prstGeom prst="rect">
            <a:avLst/>
          </a:prstGeom>
        </p:spPr>
      </p:pic>
      <p:sp>
        <p:nvSpPr>
          <p:cNvPr id="17409" name="Title 1"/>
          <p:cNvSpPr>
            <a:spLocks noGrp="1"/>
          </p:cNvSpPr>
          <p:nvPr>
            <p:ph type="title"/>
          </p:nvPr>
        </p:nvSpPr>
        <p:spPr>
          <a:xfrm>
            <a:off x="457200" y="227013"/>
            <a:ext cx="8229600" cy="1143000"/>
          </a:xfrm>
        </p:spPr>
        <p:txBody>
          <a:bodyPr/>
          <a:lstStyle/>
          <a:p>
            <a:pPr eaLnBrk="1" hangingPunct="1"/>
            <a:r>
              <a:rPr lang="en-GB" altLang="en-US" b="1" dirty="0"/>
              <a:t>Activities</a:t>
            </a:r>
          </a:p>
        </p:txBody>
      </p:sp>
      <p:sp>
        <p:nvSpPr>
          <p:cNvPr id="3" name="Content Placeholder 2"/>
          <p:cNvSpPr>
            <a:spLocks noGrp="1"/>
          </p:cNvSpPr>
          <p:nvPr>
            <p:ph idx="1"/>
          </p:nvPr>
        </p:nvSpPr>
        <p:spPr>
          <a:xfrm>
            <a:off x="363410" y="1169757"/>
            <a:ext cx="8363272" cy="4749333"/>
          </a:xfrm>
        </p:spPr>
        <p:txBody>
          <a:bodyPr rtlCol="0">
            <a:normAutofit fontScale="92500"/>
          </a:bodyPr>
          <a:lstStyle/>
          <a:p>
            <a:pPr lvl="0" eaLnBrk="1" fontAlgn="auto" hangingPunct="1">
              <a:spcAft>
                <a:spcPts val="0"/>
              </a:spcAft>
              <a:defRPr/>
            </a:pPr>
            <a:r>
              <a:rPr lang="en-GB" sz="3000" dirty="0">
                <a:latin typeface="+mj-lt"/>
              </a:rPr>
              <a:t>National curriculum linked activities</a:t>
            </a:r>
          </a:p>
          <a:p>
            <a:pPr lvl="0" eaLnBrk="1" fontAlgn="auto" hangingPunct="1">
              <a:spcAft>
                <a:spcPts val="0"/>
              </a:spcAft>
              <a:defRPr/>
            </a:pPr>
            <a:r>
              <a:rPr lang="en-GB" sz="3000" dirty="0">
                <a:latin typeface="+mj-lt"/>
              </a:rPr>
              <a:t>Classroom on site with ICT facilities and library</a:t>
            </a:r>
          </a:p>
          <a:p>
            <a:pPr lvl="0" eaLnBrk="1" fontAlgn="auto" hangingPunct="1">
              <a:spcAft>
                <a:spcPts val="0"/>
              </a:spcAft>
              <a:defRPr/>
            </a:pPr>
            <a:r>
              <a:rPr lang="en-GB" sz="3000" dirty="0">
                <a:latin typeface="+mj-lt"/>
              </a:rPr>
              <a:t>Pond dipping and mini-beast study</a:t>
            </a:r>
          </a:p>
          <a:p>
            <a:pPr lvl="0" eaLnBrk="1" fontAlgn="auto" hangingPunct="1">
              <a:spcAft>
                <a:spcPts val="0"/>
              </a:spcAft>
              <a:defRPr/>
            </a:pPr>
            <a:r>
              <a:rPr lang="en-GB" sz="3000" dirty="0">
                <a:latin typeface="+mj-lt"/>
              </a:rPr>
              <a:t>Sports available</a:t>
            </a:r>
          </a:p>
          <a:p>
            <a:pPr lvl="0" eaLnBrk="1" fontAlgn="auto" hangingPunct="1">
              <a:spcAft>
                <a:spcPts val="0"/>
              </a:spcAft>
              <a:defRPr/>
            </a:pPr>
            <a:r>
              <a:rPr lang="en-GB" sz="3000" dirty="0">
                <a:latin typeface="+mj-lt"/>
              </a:rPr>
              <a:t>Animals to see at Rare Breeds Centre</a:t>
            </a:r>
          </a:p>
          <a:p>
            <a:pPr lvl="0" eaLnBrk="1" fontAlgn="auto" hangingPunct="1">
              <a:spcAft>
                <a:spcPts val="0"/>
              </a:spcAft>
              <a:defRPr/>
            </a:pPr>
            <a:r>
              <a:rPr lang="en-GB" sz="3000" dirty="0">
                <a:latin typeface="+mj-lt"/>
              </a:rPr>
              <a:t>Outside seating areas for outside learning</a:t>
            </a:r>
          </a:p>
          <a:p>
            <a:pPr lvl="0" eaLnBrk="1" fontAlgn="auto" hangingPunct="1">
              <a:spcAft>
                <a:spcPts val="0"/>
              </a:spcAft>
              <a:defRPr/>
            </a:pPr>
            <a:r>
              <a:rPr lang="en-GB" sz="3000" dirty="0">
                <a:latin typeface="+mj-lt"/>
              </a:rPr>
              <a:t>Trips to local attractions</a:t>
            </a:r>
          </a:p>
          <a:p>
            <a:pPr lvl="0" eaLnBrk="1" fontAlgn="auto" hangingPunct="1">
              <a:spcAft>
                <a:spcPts val="0"/>
              </a:spcAft>
              <a:defRPr/>
            </a:pPr>
            <a:r>
              <a:rPr lang="en-GB" sz="3000" dirty="0">
                <a:latin typeface="+mj-lt"/>
              </a:rPr>
              <a:t>The beach a stone’s throw away</a:t>
            </a:r>
          </a:p>
          <a:p>
            <a:pPr lvl="0" eaLnBrk="1" fontAlgn="auto" hangingPunct="1">
              <a:spcAft>
                <a:spcPts val="0"/>
              </a:spcAft>
              <a:defRPr/>
            </a:pPr>
            <a:r>
              <a:rPr lang="en-GB" sz="3000" dirty="0">
                <a:latin typeface="+mj-lt"/>
              </a:rPr>
              <a:t>Growing and picking veg</a:t>
            </a:r>
          </a:p>
          <a:p>
            <a:pPr lvl="0" eaLnBrk="1" fontAlgn="auto" hangingPunct="1">
              <a:spcAft>
                <a:spcPts val="0"/>
              </a:spcAft>
              <a:defRPr/>
            </a:pPr>
            <a:endParaRPr lang="en-GB" dirty="0"/>
          </a:p>
        </p:txBody>
      </p:sp>
      <p:pic>
        <p:nvPicPr>
          <p:cNvPr id="174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946" y="6079376"/>
            <a:ext cx="1800200" cy="56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stretch>
            <a:fillRect/>
          </a:stretch>
        </p:blipFill>
        <p:spPr>
          <a:xfrm>
            <a:off x="6156767" y="4348477"/>
            <a:ext cx="2553220" cy="1765634"/>
          </a:xfrm>
          <a:prstGeom prst="rect">
            <a:avLst/>
          </a:prstGeom>
        </p:spPr>
      </p:pic>
    </p:spTree>
    <p:extLst>
      <p:ext uri="{BB962C8B-B14F-4D97-AF65-F5344CB8AC3E}">
        <p14:creationId xmlns:p14="http://schemas.microsoft.com/office/powerpoint/2010/main" val="403670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7504" y="116632"/>
            <a:ext cx="8928992" cy="6687892"/>
          </a:xfrm>
          <a:prstGeom prst="rect">
            <a:avLst/>
          </a:prstGeom>
        </p:spPr>
      </p:pic>
      <p:pic>
        <p:nvPicPr>
          <p:cNvPr id="174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3435" y="6089113"/>
            <a:ext cx="1800200" cy="56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re 1"/>
          <p:cNvSpPr>
            <a:spLocks noGrp="1"/>
          </p:cNvSpPr>
          <p:nvPr>
            <p:ph type="title"/>
          </p:nvPr>
        </p:nvSpPr>
        <p:spPr>
          <a:xfrm>
            <a:off x="457200" y="188640"/>
            <a:ext cx="8229600" cy="1143000"/>
          </a:xfrm>
        </p:spPr>
        <p:txBody>
          <a:bodyPr rtlCol="0">
            <a:normAutofit/>
          </a:bodyPr>
          <a:lstStyle/>
          <a:p>
            <a:pPr eaLnBrk="1" fontAlgn="auto" hangingPunct="1">
              <a:spcAft>
                <a:spcPts val="0"/>
              </a:spcAft>
              <a:defRPr/>
            </a:pPr>
            <a:r>
              <a:rPr lang="fr-CA" b="1" dirty="0">
                <a:solidFill>
                  <a:schemeClr val="tx1">
                    <a:lumMod val="75000"/>
                    <a:lumOff val="25000"/>
                  </a:schemeClr>
                </a:solidFill>
                <a:latin typeface="Arial" pitchFamily="34" charset="0"/>
                <a:cs typeface="Arial" pitchFamily="34" charset="0"/>
              </a:rPr>
              <a:t>Find out more…</a:t>
            </a:r>
          </a:p>
        </p:txBody>
      </p:sp>
      <p:sp>
        <p:nvSpPr>
          <p:cNvPr id="10" name="Espace réservé du contenu 2"/>
          <p:cNvSpPr>
            <a:spLocks noGrp="1"/>
          </p:cNvSpPr>
          <p:nvPr>
            <p:ph idx="1"/>
          </p:nvPr>
        </p:nvSpPr>
        <p:spPr>
          <a:xfrm>
            <a:off x="312737" y="1412603"/>
            <a:ext cx="8229600" cy="4525962"/>
          </a:xfrm>
        </p:spPr>
        <p:txBody>
          <a:bodyPr rtlCol="0">
            <a:normAutofit/>
          </a:bodyPr>
          <a:lstStyle/>
          <a:p>
            <a:pPr marL="0" indent="0" algn="ctr" eaLnBrk="1" fontAlgn="auto" hangingPunct="1">
              <a:spcAft>
                <a:spcPts val="0"/>
              </a:spcAft>
              <a:buFont typeface="Arial" charset="0"/>
              <a:buNone/>
              <a:defRPr/>
            </a:pPr>
            <a:r>
              <a:rPr lang="fr-CA" sz="2400" b="1" i="1" dirty="0">
                <a:solidFill>
                  <a:schemeClr val="tx1">
                    <a:lumMod val="75000"/>
                    <a:lumOff val="25000"/>
                  </a:schemeClr>
                </a:solidFill>
                <a:latin typeface="Arial" pitchFamily="34" charset="0"/>
                <a:cs typeface="Arial" pitchFamily="34" charset="0"/>
              </a:rPr>
              <a:t>Kench Hill Study Centre</a:t>
            </a:r>
          </a:p>
          <a:p>
            <a:pPr marL="0" indent="0" algn="ctr" eaLnBrk="1" fontAlgn="auto" hangingPunct="1">
              <a:spcAft>
                <a:spcPts val="0"/>
              </a:spcAft>
              <a:buFont typeface="Arial" charset="0"/>
              <a:buNone/>
              <a:defRPr/>
            </a:pPr>
            <a:r>
              <a:rPr lang="fr-CA" sz="2400" b="1" i="1" dirty="0">
                <a:solidFill>
                  <a:schemeClr val="tx1">
                    <a:lumMod val="75000"/>
                    <a:lumOff val="25000"/>
                  </a:schemeClr>
                </a:solidFill>
                <a:latin typeface="Arial" pitchFamily="34" charset="0"/>
                <a:cs typeface="Arial" pitchFamily="34" charset="0"/>
              </a:rPr>
              <a:t>Apledore Rd, Tenterden, Kent TN30 7DG</a:t>
            </a:r>
          </a:p>
          <a:p>
            <a:pPr marL="0" indent="0" algn="ctr" eaLnBrk="1" fontAlgn="auto" hangingPunct="1">
              <a:spcAft>
                <a:spcPts val="0"/>
              </a:spcAft>
              <a:buFont typeface="Arial" charset="0"/>
              <a:buNone/>
              <a:defRPr/>
            </a:pPr>
            <a:r>
              <a:rPr lang="fr-CA" sz="2400" b="1" dirty="0">
                <a:solidFill>
                  <a:schemeClr val="tx1">
                    <a:lumMod val="75000"/>
                    <a:lumOff val="25000"/>
                  </a:schemeClr>
                </a:solidFill>
                <a:latin typeface="Arial" pitchFamily="34" charset="0"/>
                <a:cs typeface="Arial" pitchFamily="34" charset="0"/>
              </a:rPr>
              <a:t>www.kenchhill.co.uk</a:t>
            </a:r>
          </a:p>
        </p:txBody>
      </p:sp>
      <p:pic>
        <p:nvPicPr>
          <p:cNvPr id="11" name="Picture 5" descr="C:\Users\sobrien\AppData\Local\Microsoft\Windows\Temporary Internet Files\Content.Outlook\QBQYGU22\DSCF5757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249" y="2801258"/>
            <a:ext cx="40322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stretch>
            <a:fillRect/>
          </a:stretch>
        </p:blipFill>
        <p:spPr>
          <a:xfrm>
            <a:off x="4663535" y="2768725"/>
            <a:ext cx="4048520" cy="3036390"/>
          </a:xfrm>
          <a:prstGeom prst="rect">
            <a:avLst/>
          </a:prstGeom>
        </p:spPr>
      </p:pic>
    </p:spTree>
    <p:extLst>
      <p:ext uri="{BB962C8B-B14F-4D97-AF65-F5344CB8AC3E}">
        <p14:creationId xmlns:p14="http://schemas.microsoft.com/office/powerpoint/2010/main" val="241731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7504" y="116632"/>
            <a:ext cx="8928992" cy="6687892"/>
          </a:xfrm>
          <a:prstGeom prst="rect">
            <a:avLst/>
          </a:prstGeom>
        </p:spPr>
      </p:pic>
      <p:pic>
        <p:nvPicPr>
          <p:cNvPr id="174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6018202"/>
            <a:ext cx="1800200" cy="56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re 1"/>
          <p:cNvSpPr>
            <a:spLocks noGrp="1"/>
          </p:cNvSpPr>
          <p:nvPr>
            <p:ph type="title"/>
          </p:nvPr>
        </p:nvSpPr>
        <p:spPr>
          <a:xfrm>
            <a:off x="457200" y="188640"/>
            <a:ext cx="8229600" cy="1143000"/>
          </a:xfrm>
        </p:spPr>
        <p:txBody>
          <a:bodyPr rtlCol="0">
            <a:normAutofit/>
          </a:bodyPr>
          <a:lstStyle/>
          <a:p>
            <a:pPr eaLnBrk="1" fontAlgn="auto" hangingPunct="1">
              <a:spcAft>
                <a:spcPts val="0"/>
              </a:spcAft>
              <a:defRPr/>
            </a:pPr>
            <a:r>
              <a:rPr lang="fr-CA" b="1" dirty="0" err="1">
                <a:solidFill>
                  <a:schemeClr val="tx1">
                    <a:lumMod val="75000"/>
                    <a:lumOff val="25000"/>
                  </a:schemeClr>
                </a:solidFill>
                <a:latin typeface="Arial" pitchFamily="34" charset="0"/>
                <a:cs typeface="Arial" pitchFamily="34" charset="0"/>
              </a:rPr>
              <a:t>Costing</a:t>
            </a:r>
            <a:endParaRPr lang="fr-CA" b="1" dirty="0">
              <a:solidFill>
                <a:schemeClr val="tx1">
                  <a:lumMod val="75000"/>
                  <a:lumOff val="25000"/>
                </a:schemeClr>
              </a:solidFill>
              <a:latin typeface="Arial" pitchFamily="34" charset="0"/>
              <a:cs typeface="Arial" pitchFamily="34" charset="0"/>
            </a:endParaRPr>
          </a:p>
        </p:txBody>
      </p:sp>
      <p:sp>
        <p:nvSpPr>
          <p:cNvPr id="8" name="Espace réservé du contenu 2"/>
          <p:cNvSpPr>
            <a:spLocks noGrp="1"/>
          </p:cNvSpPr>
          <p:nvPr>
            <p:ph idx="1"/>
          </p:nvPr>
        </p:nvSpPr>
        <p:spPr>
          <a:xfrm>
            <a:off x="287524" y="1197596"/>
            <a:ext cx="8568952" cy="4525963"/>
          </a:xfrm>
        </p:spPr>
        <p:txBody>
          <a:bodyPr rtlCol="0">
            <a:noAutofit/>
          </a:bodyPr>
          <a:lstStyle/>
          <a:p>
            <a:pPr marL="0" indent="0" eaLnBrk="1" fontAlgn="auto" hangingPunct="1">
              <a:spcAft>
                <a:spcPts val="0"/>
              </a:spcAft>
              <a:buFont typeface="Arial" charset="0"/>
              <a:buNone/>
              <a:defRPr/>
            </a:pPr>
            <a:r>
              <a:rPr lang="fr-CA" sz="2400" dirty="0">
                <a:solidFill>
                  <a:schemeClr val="tx1">
                    <a:lumMod val="75000"/>
                    <a:lumOff val="25000"/>
                  </a:schemeClr>
                </a:solidFill>
                <a:latin typeface="Arial" pitchFamily="34" charset="0"/>
                <a:cs typeface="Arial" pitchFamily="34" charset="0"/>
              </a:rPr>
              <a:t>The price including all transport is £110. Children that recieve free school meals are then elgible for a further discount of £50, bringing the total to £60.</a:t>
            </a:r>
          </a:p>
          <a:p>
            <a:pPr marL="0" indent="0" eaLnBrk="1" fontAlgn="auto" hangingPunct="1">
              <a:spcAft>
                <a:spcPts val="0"/>
              </a:spcAft>
              <a:buFont typeface="Arial" charset="0"/>
              <a:buNone/>
              <a:defRPr/>
            </a:pPr>
            <a:endParaRPr lang="fr-CA" sz="2400" dirty="0">
              <a:solidFill>
                <a:schemeClr val="tx1">
                  <a:lumMod val="75000"/>
                  <a:lumOff val="25000"/>
                </a:schemeClr>
              </a:solidFill>
              <a:latin typeface="Arial" pitchFamily="34" charset="0"/>
              <a:cs typeface="Arial" pitchFamily="34" charset="0"/>
            </a:endParaRPr>
          </a:p>
          <a:p>
            <a:pPr marL="0" indent="0" eaLnBrk="1" fontAlgn="auto" hangingPunct="1">
              <a:spcAft>
                <a:spcPts val="0"/>
              </a:spcAft>
              <a:buFont typeface="Arial" charset="0"/>
              <a:buNone/>
              <a:defRPr/>
            </a:pPr>
            <a:r>
              <a:rPr lang="fr-CA" sz="2400" dirty="0">
                <a:solidFill>
                  <a:schemeClr val="tx1">
                    <a:lumMod val="75000"/>
                    <a:lumOff val="25000"/>
                  </a:schemeClr>
                </a:solidFill>
                <a:latin typeface="Arial" pitchFamily="34" charset="0"/>
                <a:cs typeface="Arial" pitchFamily="34" charset="0"/>
              </a:rPr>
              <a:t>You can pay in full or in three </a:t>
            </a:r>
            <a:r>
              <a:rPr lang="fr-CA" sz="2400" dirty="0" err="1">
                <a:solidFill>
                  <a:schemeClr val="tx1">
                    <a:lumMod val="75000"/>
                    <a:lumOff val="25000"/>
                  </a:schemeClr>
                </a:solidFill>
                <a:latin typeface="Arial" pitchFamily="34" charset="0"/>
                <a:cs typeface="Arial" pitchFamily="34" charset="0"/>
              </a:rPr>
              <a:t>instalments</a:t>
            </a:r>
            <a:r>
              <a:rPr lang="fr-CA" sz="2400" dirty="0">
                <a:solidFill>
                  <a:schemeClr val="tx1">
                    <a:lumMod val="75000"/>
                    <a:lumOff val="25000"/>
                  </a:schemeClr>
                </a:solidFill>
                <a:latin typeface="Arial" pitchFamily="34" charset="0"/>
                <a:cs typeface="Arial" pitchFamily="34" charset="0"/>
              </a:rPr>
              <a:t>:</a:t>
            </a:r>
          </a:p>
          <a:p>
            <a:pPr marL="0" indent="0" eaLnBrk="1" fontAlgn="auto" hangingPunct="1">
              <a:spcAft>
                <a:spcPts val="0"/>
              </a:spcAft>
              <a:buFont typeface="Arial" charset="0"/>
              <a:buNone/>
              <a:defRPr/>
            </a:pPr>
            <a:r>
              <a:rPr lang="fr-CA" sz="2400" dirty="0">
                <a:solidFill>
                  <a:schemeClr val="tx1">
                    <a:lumMod val="75000"/>
                    <a:lumOff val="25000"/>
                  </a:schemeClr>
                </a:solidFill>
                <a:latin typeface="Arial" pitchFamily="34" charset="0"/>
                <a:cs typeface="Arial" pitchFamily="34" charset="0"/>
              </a:rPr>
              <a:t>Non free-school means £110 (£30, £40 and £40)</a:t>
            </a:r>
          </a:p>
          <a:p>
            <a:pPr marL="0" indent="0" eaLnBrk="1" fontAlgn="auto" hangingPunct="1">
              <a:spcAft>
                <a:spcPts val="0"/>
              </a:spcAft>
              <a:buFont typeface="Arial" charset="0"/>
              <a:buNone/>
              <a:defRPr/>
            </a:pPr>
            <a:r>
              <a:rPr lang="fr-CA" sz="2400" dirty="0">
                <a:solidFill>
                  <a:schemeClr val="tx1">
                    <a:lumMod val="75000"/>
                    <a:lumOff val="25000"/>
                  </a:schemeClr>
                </a:solidFill>
                <a:latin typeface="Arial" pitchFamily="34" charset="0"/>
                <a:cs typeface="Arial" pitchFamily="34" charset="0"/>
              </a:rPr>
              <a:t>Free-school </a:t>
            </a:r>
            <a:r>
              <a:rPr lang="fr-CA" sz="2400" dirty="0" err="1">
                <a:solidFill>
                  <a:schemeClr val="tx1">
                    <a:lumMod val="75000"/>
                    <a:lumOff val="25000"/>
                  </a:schemeClr>
                </a:solidFill>
                <a:latin typeface="Arial" pitchFamily="34" charset="0"/>
                <a:cs typeface="Arial" pitchFamily="34" charset="0"/>
              </a:rPr>
              <a:t>meals</a:t>
            </a:r>
            <a:r>
              <a:rPr lang="fr-CA" sz="2400" dirty="0">
                <a:solidFill>
                  <a:schemeClr val="tx1">
                    <a:lumMod val="75000"/>
                    <a:lumOff val="25000"/>
                  </a:schemeClr>
                </a:solidFill>
                <a:latin typeface="Arial" pitchFamily="34" charset="0"/>
                <a:cs typeface="Arial" pitchFamily="34" charset="0"/>
              </a:rPr>
              <a:t> £60 (£20, £20 and £20)</a:t>
            </a:r>
          </a:p>
        </p:txBody>
      </p:sp>
      <p:pic>
        <p:nvPicPr>
          <p:cNvPr id="2" name="Picture 1"/>
          <p:cNvPicPr>
            <a:picLocks noChangeAspect="1"/>
          </p:cNvPicPr>
          <p:nvPr/>
        </p:nvPicPr>
        <p:blipFill>
          <a:blip r:embed="rId5"/>
          <a:stretch>
            <a:fillRect/>
          </a:stretch>
        </p:blipFill>
        <p:spPr>
          <a:xfrm>
            <a:off x="3143924" y="4336448"/>
            <a:ext cx="3072175" cy="1460294"/>
          </a:xfrm>
          <a:prstGeom prst="rect">
            <a:avLst/>
          </a:prstGeom>
        </p:spPr>
      </p:pic>
    </p:spTree>
    <p:extLst>
      <p:ext uri="{BB962C8B-B14F-4D97-AF65-F5344CB8AC3E}">
        <p14:creationId xmlns:p14="http://schemas.microsoft.com/office/powerpoint/2010/main" val="1693380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7504" y="116632"/>
            <a:ext cx="8928992" cy="6687892"/>
          </a:xfrm>
          <a:prstGeom prst="rect">
            <a:avLst/>
          </a:prstGeom>
        </p:spPr>
      </p:pic>
      <p:pic>
        <p:nvPicPr>
          <p:cNvPr id="174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900" y="6087219"/>
            <a:ext cx="1800200" cy="56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re 1"/>
          <p:cNvSpPr>
            <a:spLocks noGrp="1"/>
          </p:cNvSpPr>
          <p:nvPr>
            <p:ph type="title"/>
          </p:nvPr>
        </p:nvSpPr>
        <p:spPr>
          <a:xfrm>
            <a:off x="457200" y="188640"/>
            <a:ext cx="8229600" cy="1143000"/>
          </a:xfrm>
        </p:spPr>
        <p:txBody>
          <a:bodyPr rtlCol="0">
            <a:normAutofit/>
          </a:bodyPr>
          <a:lstStyle/>
          <a:p>
            <a:pPr eaLnBrk="1" fontAlgn="auto" hangingPunct="1">
              <a:spcAft>
                <a:spcPts val="0"/>
              </a:spcAft>
              <a:defRPr/>
            </a:pPr>
            <a:r>
              <a:rPr lang="fr-CA" b="1" dirty="0">
                <a:solidFill>
                  <a:schemeClr val="tx1">
                    <a:lumMod val="75000"/>
                    <a:lumOff val="25000"/>
                  </a:schemeClr>
                </a:solidFill>
                <a:latin typeface="Arial" pitchFamily="34" charset="0"/>
                <a:cs typeface="Arial" pitchFamily="34" charset="0"/>
              </a:rPr>
              <a:t>Questions?</a:t>
            </a:r>
          </a:p>
        </p:txBody>
      </p:sp>
      <p:sp>
        <p:nvSpPr>
          <p:cNvPr id="8" name="Espace réservé du contenu 2"/>
          <p:cNvSpPr>
            <a:spLocks noGrp="1"/>
          </p:cNvSpPr>
          <p:nvPr>
            <p:ph idx="1"/>
          </p:nvPr>
        </p:nvSpPr>
        <p:spPr>
          <a:xfrm>
            <a:off x="179512" y="1617563"/>
            <a:ext cx="8784976" cy="4525963"/>
          </a:xfrm>
        </p:spPr>
        <p:txBody>
          <a:bodyPr rtlCol="0">
            <a:noAutofit/>
          </a:bodyPr>
          <a:lstStyle/>
          <a:p>
            <a:pPr marL="0" indent="0" eaLnBrk="1" fontAlgn="auto" hangingPunct="1">
              <a:spcAft>
                <a:spcPts val="0"/>
              </a:spcAft>
              <a:buFont typeface="Arial" charset="0"/>
              <a:buNone/>
              <a:defRPr/>
            </a:pPr>
            <a:r>
              <a:rPr lang="en-GB" sz="2400" dirty="0">
                <a:solidFill>
                  <a:schemeClr val="tx1">
                    <a:lumMod val="75000"/>
                    <a:lumOff val="25000"/>
                  </a:schemeClr>
                </a:solidFill>
                <a:latin typeface="Arial" pitchFamily="34" charset="0"/>
                <a:cs typeface="Arial" pitchFamily="34" charset="0"/>
              </a:rPr>
              <a:t>Please return slips as soon as possible. Spaces for Kench Hill fill up fast, so don’t miss out! The deadline for first payments to be given to the school office is </a:t>
            </a:r>
            <a:r>
              <a:rPr lang="en-GB" sz="2400" b="1" dirty="0">
                <a:solidFill>
                  <a:schemeClr val="tx1">
                    <a:lumMod val="75000"/>
                    <a:lumOff val="25000"/>
                  </a:schemeClr>
                </a:solidFill>
                <a:latin typeface="Arial" pitchFamily="34" charset="0"/>
                <a:cs typeface="Arial" pitchFamily="34" charset="0"/>
              </a:rPr>
              <a:t>Friday 17th December 2021.</a:t>
            </a:r>
          </a:p>
        </p:txBody>
      </p:sp>
      <p:pic>
        <p:nvPicPr>
          <p:cNvPr id="4" name="Picture 3"/>
          <p:cNvPicPr>
            <a:picLocks noChangeAspect="1"/>
          </p:cNvPicPr>
          <p:nvPr/>
        </p:nvPicPr>
        <p:blipFill>
          <a:blip r:embed="rId5"/>
          <a:stretch>
            <a:fillRect/>
          </a:stretch>
        </p:blipFill>
        <p:spPr>
          <a:xfrm>
            <a:off x="3417420" y="3367851"/>
            <a:ext cx="2612055" cy="1738169"/>
          </a:xfrm>
          <a:prstGeom prst="rect">
            <a:avLst/>
          </a:prstGeom>
        </p:spPr>
      </p:pic>
      <p:pic>
        <p:nvPicPr>
          <p:cNvPr id="6" name="Picture 5"/>
          <p:cNvPicPr>
            <a:picLocks noChangeAspect="1"/>
          </p:cNvPicPr>
          <p:nvPr/>
        </p:nvPicPr>
        <p:blipFill>
          <a:blip r:embed="rId6"/>
          <a:stretch>
            <a:fillRect/>
          </a:stretch>
        </p:blipFill>
        <p:spPr>
          <a:xfrm>
            <a:off x="6029475" y="3367851"/>
            <a:ext cx="2317559" cy="1738169"/>
          </a:xfrm>
          <a:prstGeom prst="rect">
            <a:avLst/>
          </a:prstGeom>
        </p:spPr>
      </p:pic>
      <p:pic>
        <p:nvPicPr>
          <p:cNvPr id="7" name="Picture 6"/>
          <p:cNvPicPr>
            <a:picLocks noChangeAspect="1"/>
          </p:cNvPicPr>
          <p:nvPr/>
        </p:nvPicPr>
        <p:blipFill>
          <a:blip r:embed="rId7"/>
          <a:stretch>
            <a:fillRect/>
          </a:stretch>
        </p:blipFill>
        <p:spPr>
          <a:xfrm>
            <a:off x="854524" y="3367851"/>
            <a:ext cx="2562896" cy="1738169"/>
          </a:xfrm>
          <a:prstGeom prst="rect">
            <a:avLst/>
          </a:prstGeom>
        </p:spPr>
      </p:pic>
    </p:spTree>
    <p:extLst>
      <p:ext uri="{BB962C8B-B14F-4D97-AF65-F5344CB8AC3E}">
        <p14:creationId xmlns:p14="http://schemas.microsoft.com/office/powerpoint/2010/main" val="2201980869"/>
      </p:ext>
    </p:extLst>
  </p:cSld>
  <p:clrMapOvr>
    <a:masterClrMapping/>
  </p:clrMapOvr>
</p:sld>
</file>

<file path=ppt/theme/theme1.xml><?xml version="1.0" encoding="utf-8"?>
<a:theme xmlns:a="http://schemas.openxmlformats.org/drawingml/2006/main" name="Behaviour Inset PPT 2018 -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3DE40FA3A95E4C8C2FDFD67197CDB3" ma:contentTypeVersion="13" ma:contentTypeDescription="Create a new document." ma:contentTypeScope="" ma:versionID="493d1adc03894aa6d00d190b8599de39">
  <xsd:schema xmlns:xsd="http://www.w3.org/2001/XMLSchema" xmlns:xs="http://www.w3.org/2001/XMLSchema" xmlns:p="http://schemas.microsoft.com/office/2006/metadata/properties" xmlns:ns2="410cdccf-20c1-427c-a298-4f240b1b74fb" xmlns:ns3="76a25498-0392-406a-8ce2-1e559b14a20a" targetNamespace="http://schemas.microsoft.com/office/2006/metadata/properties" ma:root="true" ma:fieldsID="086dbcc6fd1229cecd6b1a5fb0ca8ad0" ns2:_="" ns3:_="">
    <xsd:import namespace="410cdccf-20c1-427c-a298-4f240b1b74fb"/>
    <xsd:import namespace="76a25498-0392-406a-8ce2-1e559b14a20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0cdccf-20c1-427c-a298-4f240b1b74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a25498-0392-406a-8ce2-1e559b14a20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E696B1-522E-42F7-AB0B-FFF56947A4A4}">
  <ds:schemaRefs>
    <ds:schemaRef ds:uri="http://schemas.microsoft.com/sharepoint/v3/contenttype/forms"/>
  </ds:schemaRefs>
</ds:datastoreItem>
</file>

<file path=customXml/itemProps2.xml><?xml version="1.0" encoding="utf-8"?>
<ds:datastoreItem xmlns:ds="http://schemas.openxmlformats.org/officeDocument/2006/customXml" ds:itemID="{7B62B00D-1887-4801-A9AF-684876C1F458}">
  <ds:schemaRef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410cdccf-20c1-427c-a298-4f240b1b74fb"/>
    <ds:schemaRef ds:uri="http://purl.org/dc/terms/"/>
    <ds:schemaRef ds:uri="http://purl.org/dc/dcmitype/"/>
    <ds:schemaRef ds:uri="http://www.w3.org/XML/1998/namespace"/>
    <ds:schemaRef ds:uri="http://schemas.microsoft.com/office/infopath/2007/PartnerControls"/>
    <ds:schemaRef ds:uri="76a25498-0392-406a-8ce2-1e559b14a20a"/>
  </ds:schemaRefs>
</ds:datastoreItem>
</file>

<file path=customXml/itemProps3.xml><?xml version="1.0" encoding="utf-8"?>
<ds:datastoreItem xmlns:ds="http://schemas.openxmlformats.org/officeDocument/2006/customXml" ds:itemID="{DF54215F-3D5E-4C11-B3A8-784109DCD4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0cdccf-20c1-427c-a298-4f240b1b74fb"/>
    <ds:schemaRef ds:uri="76a25498-0392-406a-8ce2-1e559b14a2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Behaviour Inset PPT 2018 - 2019</Template>
  <TotalTime>823</TotalTime>
  <Words>294</Words>
  <Application>Microsoft Office PowerPoint</Application>
  <PresentationFormat>On-screen Show (4:3)</PresentationFormat>
  <Paragraphs>41</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Behaviour Inset PPT 2018 - 2019</vt:lpstr>
      <vt:lpstr>Year 5 Residential  to Kench Hill     Parent Information Presentation</vt:lpstr>
      <vt:lpstr>Kench Hill Centre</vt:lpstr>
      <vt:lpstr>Activities</vt:lpstr>
      <vt:lpstr>Find out more…</vt:lpstr>
      <vt:lpstr>Costing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 Bullying and Positive Handling  2018 - 2019</dc:title>
  <dc:creator>Teacher</dc:creator>
  <cp:lastModifiedBy>Esme Moira</cp:lastModifiedBy>
  <cp:revision>43</cp:revision>
  <cp:lastPrinted>2018-09-03T06:58:22Z</cp:lastPrinted>
  <dcterms:created xsi:type="dcterms:W3CDTF">2018-09-02T19:17:29Z</dcterms:created>
  <dcterms:modified xsi:type="dcterms:W3CDTF">2021-11-26T15:40:25Z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0x010100423DE40FA3A95E4C8C2FDFD67197CDB3</vt:lpwstr>
  </property>
</Properties>
</file>